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6" r:id="rId2"/>
  </p:sldIdLst>
  <p:sldSz cx="11879263" cy="7775575"/>
  <p:notesSz cx="6858000" cy="9144000"/>
  <p:embeddedFontLst>
    <p:embeddedFont>
      <p:font typeface="Utendo" pitchFamily="2" charset="0"/>
      <p:regular r:id="rId3"/>
      <p:bold r:id="rId4"/>
    </p:embeddedFont>
    <p:embeddedFont>
      <p:font typeface="Utendo ExtLt" pitchFamily="2" charset="0"/>
      <p:regular r:id="rId5"/>
    </p:embeddedFont>
    <p:embeddedFont>
      <p:font typeface="Utendo Light" pitchFamily="2" charset="0"/>
      <p:regular r:id="rId6"/>
    </p:embeddedFont>
    <p:embeddedFont>
      <p:font typeface="Utendo SemBd" pitchFamily="2" charset="0"/>
      <p:bold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4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96" d="100"/>
          <a:sy n="96" d="100"/>
        </p:scale>
        <p:origin x="5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45" y="1272531"/>
            <a:ext cx="10097374" cy="2707052"/>
          </a:xfrm>
        </p:spPr>
        <p:txBody>
          <a:bodyPr anchor="b"/>
          <a:lstStyle>
            <a:lvl1pPr algn="ctr">
              <a:defRPr sz="68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4083977"/>
            <a:ext cx="8909447" cy="1877297"/>
          </a:xfrm>
        </p:spPr>
        <p:txBody>
          <a:bodyPr/>
          <a:lstStyle>
            <a:lvl1pPr marL="0" indent="0" algn="ctr">
              <a:buNone/>
              <a:defRPr sz="2721"/>
            </a:lvl1pPr>
            <a:lvl2pPr marL="518373" indent="0" algn="ctr">
              <a:buNone/>
              <a:defRPr sz="2268"/>
            </a:lvl2pPr>
            <a:lvl3pPr marL="1036747" indent="0" algn="ctr">
              <a:buNone/>
              <a:defRPr sz="2041"/>
            </a:lvl3pPr>
            <a:lvl4pPr marL="1555120" indent="0" algn="ctr">
              <a:buNone/>
              <a:defRPr sz="1814"/>
            </a:lvl4pPr>
            <a:lvl5pPr marL="2073493" indent="0" algn="ctr">
              <a:buNone/>
              <a:defRPr sz="1814"/>
            </a:lvl5pPr>
            <a:lvl6pPr marL="2591867" indent="0" algn="ctr">
              <a:buNone/>
              <a:defRPr sz="1814"/>
            </a:lvl6pPr>
            <a:lvl7pPr marL="3110240" indent="0" algn="ctr">
              <a:buNone/>
              <a:defRPr sz="1814"/>
            </a:lvl7pPr>
            <a:lvl8pPr marL="3628614" indent="0" algn="ctr">
              <a:buNone/>
              <a:defRPr sz="1814"/>
            </a:lvl8pPr>
            <a:lvl9pPr marL="4146987" indent="0" algn="ctr">
              <a:buNone/>
              <a:defRPr sz="181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345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6632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413978"/>
            <a:ext cx="2561466" cy="658944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413978"/>
            <a:ext cx="7535907" cy="658944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4338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796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3" y="1938496"/>
            <a:ext cx="10245864" cy="3234423"/>
          </a:xfrm>
        </p:spPr>
        <p:txBody>
          <a:bodyPr anchor="b"/>
          <a:lstStyle>
            <a:lvl1pPr>
              <a:defRPr sz="68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3" y="5203518"/>
            <a:ext cx="10245864" cy="1700906"/>
          </a:xfrm>
        </p:spPr>
        <p:txBody>
          <a:bodyPr/>
          <a:lstStyle>
            <a:lvl1pPr marL="0" indent="0">
              <a:buNone/>
              <a:defRPr sz="2721">
                <a:solidFill>
                  <a:schemeClr val="tx1"/>
                </a:solidFill>
              </a:defRPr>
            </a:lvl1pPr>
            <a:lvl2pPr marL="518373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2pPr>
            <a:lvl3pPr marL="1036747" indent="0">
              <a:buNone/>
              <a:defRPr sz="2041">
                <a:solidFill>
                  <a:schemeClr val="tx1">
                    <a:tint val="75000"/>
                  </a:schemeClr>
                </a:solidFill>
              </a:defRPr>
            </a:lvl3pPr>
            <a:lvl4pPr marL="155512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4pPr>
            <a:lvl5pPr marL="2073493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5pPr>
            <a:lvl6pPr marL="2591867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6pPr>
            <a:lvl7pPr marL="311024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7pPr>
            <a:lvl8pPr marL="3628614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8pPr>
            <a:lvl9pPr marL="4146987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5817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2069887"/>
            <a:ext cx="5048687" cy="493353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2069887"/>
            <a:ext cx="5048687" cy="493353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0655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13979"/>
            <a:ext cx="10245864" cy="15029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8" y="1906097"/>
            <a:ext cx="5025484" cy="934148"/>
          </a:xfrm>
        </p:spPr>
        <p:txBody>
          <a:bodyPr anchor="b"/>
          <a:lstStyle>
            <a:lvl1pPr marL="0" indent="0">
              <a:buNone/>
              <a:defRPr sz="2721" b="1"/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8" y="2840245"/>
            <a:ext cx="5025484" cy="4177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8" y="1906097"/>
            <a:ext cx="5050234" cy="934148"/>
          </a:xfrm>
        </p:spPr>
        <p:txBody>
          <a:bodyPr anchor="b"/>
          <a:lstStyle>
            <a:lvl1pPr marL="0" indent="0">
              <a:buNone/>
              <a:defRPr sz="2721" b="1"/>
            </a:lvl1pPr>
            <a:lvl2pPr marL="518373" indent="0">
              <a:buNone/>
              <a:defRPr sz="2268" b="1"/>
            </a:lvl2pPr>
            <a:lvl3pPr marL="1036747" indent="0">
              <a:buNone/>
              <a:defRPr sz="2041" b="1"/>
            </a:lvl3pPr>
            <a:lvl4pPr marL="1555120" indent="0">
              <a:buNone/>
              <a:defRPr sz="1814" b="1"/>
            </a:lvl4pPr>
            <a:lvl5pPr marL="2073493" indent="0">
              <a:buNone/>
              <a:defRPr sz="1814" b="1"/>
            </a:lvl5pPr>
            <a:lvl6pPr marL="2591867" indent="0">
              <a:buNone/>
              <a:defRPr sz="1814" b="1"/>
            </a:lvl6pPr>
            <a:lvl7pPr marL="3110240" indent="0">
              <a:buNone/>
              <a:defRPr sz="1814" b="1"/>
            </a:lvl7pPr>
            <a:lvl8pPr marL="3628614" indent="0">
              <a:buNone/>
              <a:defRPr sz="1814" b="1"/>
            </a:lvl8pPr>
            <a:lvl9pPr marL="4146987" indent="0">
              <a:buNone/>
              <a:defRPr sz="181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8" y="2840245"/>
            <a:ext cx="5050234" cy="41775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79760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8922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8522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518372"/>
            <a:ext cx="3831372" cy="1814301"/>
          </a:xfrm>
        </p:spPr>
        <p:txBody>
          <a:bodyPr anchor="b"/>
          <a:lstStyle>
            <a:lvl1pPr>
              <a:defRPr sz="36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1119540"/>
            <a:ext cx="6013877" cy="5525698"/>
          </a:xfrm>
        </p:spPr>
        <p:txBody>
          <a:bodyPr/>
          <a:lstStyle>
            <a:lvl1pPr>
              <a:defRPr sz="3628"/>
            </a:lvl1pPr>
            <a:lvl2pPr>
              <a:defRPr sz="3175"/>
            </a:lvl2pPr>
            <a:lvl3pPr>
              <a:defRPr sz="2721"/>
            </a:lvl3pPr>
            <a:lvl4pPr>
              <a:defRPr sz="2268"/>
            </a:lvl4pPr>
            <a:lvl5pPr>
              <a:defRPr sz="2268"/>
            </a:lvl5pPr>
            <a:lvl6pPr>
              <a:defRPr sz="2268"/>
            </a:lvl6pPr>
            <a:lvl7pPr>
              <a:defRPr sz="2268"/>
            </a:lvl7pPr>
            <a:lvl8pPr>
              <a:defRPr sz="2268"/>
            </a:lvl8pPr>
            <a:lvl9pPr>
              <a:defRPr sz="226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2332673"/>
            <a:ext cx="3831372" cy="4321564"/>
          </a:xfrm>
        </p:spPr>
        <p:txBody>
          <a:bodyPr/>
          <a:lstStyle>
            <a:lvl1pPr marL="0" indent="0">
              <a:buNone/>
              <a:defRPr sz="1814"/>
            </a:lvl1pPr>
            <a:lvl2pPr marL="518373" indent="0">
              <a:buNone/>
              <a:defRPr sz="1587"/>
            </a:lvl2pPr>
            <a:lvl3pPr marL="1036747" indent="0">
              <a:buNone/>
              <a:defRPr sz="1361"/>
            </a:lvl3pPr>
            <a:lvl4pPr marL="1555120" indent="0">
              <a:buNone/>
              <a:defRPr sz="1134"/>
            </a:lvl4pPr>
            <a:lvl5pPr marL="2073493" indent="0">
              <a:buNone/>
              <a:defRPr sz="1134"/>
            </a:lvl5pPr>
            <a:lvl6pPr marL="2591867" indent="0">
              <a:buNone/>
              <a:defRPr sz="1134"/>
            </a:lvl6pPr>
            <a:lvl7pPr marL="3110240" indent="0">
              <a:buNone/>
              <a:defRPr sz="1134"/>
            </a:lvl7pPr>
            <a:lvl8pPr marL="3628614" indent="0">
              <a:buNone/>
              <a:defRPr sz="1134"/>
            </a:lvl8pPr>
            <a:lvl9pPr marL="4146987" indent="0">
              <a:buNone/>
              <a:defRPr sz="1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0958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518372"/>
            <a:ext cx="3831372" cy="1814301"/>
          </a:xfrm>
        </p:spPr>
        <p:txBody>
          <a:bodyPr anchor="b"/>
          <a:lstStyle>
            <a:lvl1pPr>
              <a:defRPr sz="362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1119540"/>
            <a:ext cx="6013877" cy="5525698"/>
          </a:xfrm>
        </p:spPr>
        <p:txBody>
          <a:bodyPr anchor="t"/>
          <a:lstStyle>
            <a:lvl1pPr marL="0" indent="0">
              <a:buNone/>
              <a:defRPr sz="3628"/>
            </a:lvl1pPr>
            <a:lvl2pPr marL="518373" indent="0">
              <a:buNone/>
              <a:defRPr sz="3175"/>
            </a:lvl2pPr>
            <a:lvl3pPr marL="1036747" indent="0">
              <a:buNone/>
              <a:defRPr sz="2721"/>
            </a:lvl3pPr>
            <a:lvl4pPr marL="1555120" indent="0">
              <a:buNone/>
              <a:defRPr sz="2268"/>
            </a:lvl4pPr>
            <a:lvl5pPr marL="2073493" indent="0">
              <a:buNone/>
              <a:defRPr sz="2268"/>
            </a:lvl5pPr>
            <a:lvl6pPr marL="2591867" indent="0">
              <a:buNone/>
              <a:defRPr sz="2268"/>
            </a:lvl6pPr>
            <a:lvl7pPr marL="3110240" indent="0">
              <a:buNone/>
              <a:defRPr sz="2268"/>
            </a:lvl7pPr>
            <a:lvl8pPr marL="3628614" indent="0">
              <a:buNone/>
              <a:defRPr sz="2268"/>
            </a:lvl8pPr>
            <a:lvl9pPr marL="4146987" indent="0">
              <a:buNone/>
              <a:defRPr sz="226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2332673"/>
            <a:ext cx="3831372" cy="4321564"/>
          </a:xfrm>
        </p:spPr>
        <p:txBody>
          <a:bodyPr/>
          <a:lstStyle>
            <a:lvl1pPr marL="0" indent="0">
              <a:buNone/>
              <a:defRPr sz="1814"/>
            </a:lvl1pPr>
            <a:lvl2pPr marL="518373" indent="0">
              <a:buNone/>
              <a:defRPr sz="1587"/>
            </a:lvl2pPr>
            <a:lvl3pPr marL="1036747" indent="0">
              <a:buNone/>
              <a:defRPr sz="1361"/>
            </a:lvl3pPr>
            <a:lvl4pPr marL="1555120" indent="0">
              <a:buNone/>
              <a:defRPr sz="1134"/>
            </a:lvl4pPr>
            <a:lvl5pPr marL="2073493" indent="0">
              <a:buNone/>
              <a:defRPr sz="1134"/>
            </a:lvl5pPr>
            <a:lvl6pPr marL="2591867" indent="0">
              <a:buNone/>
              <a:defRPr sz="1134"/>
            </a:lvl6pPr>
            <a:lvl7pPr marL="3110240" indent="0">
              <a:buNone/>
              <a:defRPr sz="1134"/>
            </a:lvl7pPr>
            <a:lvl8pPr marL="3628614" indent="0">
              <a:buNone/>
              <a:defRPr sz="1134"/>
            </a:lvl8pPr>
            <a:lvl9pPr marL="4146987" indent="0">
              <a:buNone/>
              <a:defRPr sz="113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2011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413979"/>
            <a:ext cx="10245864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2069887"/>
            <a:ext cx="10245864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7206808"/>
            <a:ext cx="2672834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2273C-9D34-4B3D-8078-0F7CA5F569EF}" type="datetimeFigureOut">
              <a:rPr lang="es-419" smtClean="0"/>
              <a:t>5/3/2025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7206808"/>
            <a:ext cx="4009251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7206808"/>
            <a:ext cx="2672834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DF28-39B5-43D1-A0E7-EE97A3241B4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003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36747" rtl="0" eaLnBrk="1" latinLnBrk="0" hangingPunct="1">
        <a:lnSpc>
          <a:spcPct val="90000"/>
        </a:lnSpc>
        <a:spcBef>
          <a:spcPct val="0"/>
        </a:spcBef>
        <a:buNone/>
        <a:defRPr sz="49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187" indent="-259187" algn="l" defTabSz="1036747" rtl="0" eaLnBrk="1" latinLnBrk="0" hangingPunct="1">
        <a:lnSpc>
          <a:spcPct val="90000"/>
        </a:lnSpc>
        <a:spcBef>
          <a:spcPts val="1134"/>
        </a:spcBef>
        <a:buFont typeface="Arial" panose="020B0604020202020204" pitchFamily="34" charset="0"/>
        <a:buChar char="•"/>
        <a:defRPr sz="3175" kern="1200">
          <a:solidFill>
            <a:schemeClr val="tx1"/>
          </a:solidFill>
          <a:latin typeface="+mn-lt"/>
          <a:ea typeface="+mn-ea"/>
          <a:cs typeface="+mn-cs"/>
        </a:defRPr>
      </a:lvl1pPr>
      <a:lvl2pPr marL="77756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1" kern="1200">
          <a:solidFill>
            <a:schemeClr val="tx1"/>
          </a:solidFill>
          <a:latin typeface="+mn-lt"/>
          <a:ea typeface="+mn-ea"/>
          <a:cs typeface="+mn-cs"/>
        </a:defRPr>
      </a:lvl2pPr>
      <a:lvl3pPr marL="1295933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814307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4pPr>
      <a:lvl5pPr marL="233268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5pPr>
      <a:lvl6pPr marL="2851053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6pPr>
      <a:lvl7pPr marL="3369427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7pPr>
      <a:lvl8pPr marL="3887800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8pPr>
      <a:lvl9pPr marL="4406174" indent="-259187" algn="l" defTabSz="1036747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1pPr>
      <a:lvl2pPr marL="518373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1036747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3pPr>
      <a:lvl4pPr marL="1555120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4pPr>
      <a:lvl5pPr marL="2073493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5pPr>
      <a:lvl6pPr marL="2591867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6pPr>
      <a:lvl7pPr marL="3110240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7pPr>
      <a:lvl8pPr marL="3628614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8pPr>
      <a:lvl9pPr marL="4146987" algn="l" defTabSz="1036747" rtl="0" eaLnBrk="1" latinLnBrk="0" hangingPunct="1">
        <a:defRPr sz="204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áfico 26">
            <a:extLst>
              <a:ext uri="{FF2B5EF4-FFF2-40B4-BE49-F238E27FC236}">
                <a16:creationId xmlns:a16="http://schemas.microsoft.com/office/drawing/2014/main" id="{83573BD4-A4EB-CD67-C09E-9DF653C17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3529" t="23476" r="25675" b="24968"/>
          <a:stretch/>
        </p:blipFill>
        <p:spPr>
          <a:xfrm>
            <a:off x="2516218" y="191243"/>
            <a:ext cx="6653275" cy="6415919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6D9BD515-8FAD-9418-F603-DE4A011266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59921" y="-12035"/>
            <a:ext cx="4719342" cy="1868298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BE63EB9D-7D32-3421-F463-91121E8271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97422" y="484738"/>
            <a:ext cx="2527062" cy="874752"/>
          </a:xfrm>
          <a:prstGeom prst="rect">
            <a:avLst/>
          </a:prstGeom>
        </p:spPr>
      </p:pic>
      <p:pic>
        <p:nvPicPr>
          <p:cNvPr id="15" name="Gráfico 14">
            <a:extLst>
              <a:ext uri="{FF2B5EF4-FFF2-40B4-BE49-F238E27FC236}">
                <a16:creationId xmlns:a16="http://schemas.microsoft.com/office/drawing/2014/main" id="{C14ACD04-AD53-BBDC-4501-154874E65B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0" y="6714781"/>
            <a:ext cx="3929762" cy="1060795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A4FE42A4-4694-50BD-114E-29DB3CD0463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63677" y="6714781"/>
            <a:ext cx="1760304" cy="485973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350C6AA9-1777-CEF9-051C-69C949318F70}"/>
              </a:ext>
            </a:extLst>
          </p:cNvPr>
          <p:cNvSpPr txBox="1"/>
          <p:nvPr/>
        </p:nvSpPr>
        <p:spPr>
          <a:xfrm>
            <a:off x="2260126" y="2274796"/>
            <a:ext cx="7359011" cy="215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1814" b="1" dirty="0">
                <a:solidFill>
                  <a:schemeClr val="bg2">
                    <a:lumMod val="50000"/>
                  </a:schemeClr>
                </a:solidFill>
                <a:latin typeface="Utendo SemBd" pitchFamily="2" charset="0"/>
              </a:rPr>
              <a:t>Se confiere la siguiente distinción a:</a:t>
            </a:r>
          </a:p>
          <a:p>
            <a:pPr algn="ctr"/>
            <a:r>
              <a:rPr lang="es-419" sz="5442" dirty="0">
                <a:latin typeface="Utendo ExtLt" pitchFamily="2" charset="0"/>
              </a:rPr>
              <a:t>Nombre Apellido X</a:t>
            </a:r>
            <a:r>
              <a:rPr lang="es-419" sz="2507" dirty="0"/>
              <a:t>.</a:t>
            </a:r>
          </a:p>
          <a:p>
            <a:pPr algn="ctr"/>
            <a:endParaRPr lang="es-419" sz="2507" dirty="0">
              <a:latin typeface="Utendo" pitchFamily="2" charset="0"/>
            </a:endParaRPr>
          </a:p>
          <a:p>
            <a:pPr algn="ctr"/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Por su destacada participación en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xoxoxoox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ox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ox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ox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r>
              <a:rPr lang="es-419" sz="1814" dirty="0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 </a:t>
            </a:r>
            <a:r>
              <a:rPr lang="es-419" sz="1814" dirty="0" err="1">
                <a:solidFill>
                  <a:schemeClr val="bg2">
                    <a:lumMod val="50000"/>
                  </a:schemeClr>
                </a:solidFill>
                <a:latin typeface="Utendo" pitchFamily="2" charset="0"/>
              </a:rPr>
              <a:t>xo</a:t>
            </a:r>
            <a:endParaRPr lang="es-419" sz="1814" dirty="0">
              <a:solidFill>
                <a:schemeClr val="bg2">
                  <a:lumMod val="50000"/>
                </a:schemeClr>
              </a:solidFill>
              <a:latin typeface="Utendo" pitchFamily="2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4EBE1CEA-F9CE-B2D4-97A5-D9AA65004E1B}"/>
              </a:ext>
            </a:extLst>
          </p:cNvPr>
          <p:cNvSpPr txBox="1"/>
          <p:nvPr/>
        </p:nvSpPr>
        <p:spPr>
          <a:xfrm>
            <a:off x="3895188" y="6449698"/>
            <a:ext cx="4088887" cy="738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1"/>
              </a:lnSpc>
            </a:pPr>
            <a:r>
              <a:rPr lang="es-419" sz="1361" dirty="0">
                <a:solidFill>
                  <a:srgbClr val="274A6A"/>
                </a:solidFill>
                <a:latin typeface="Utendo Light" pitchFamily="2" charset="0"/>
              </a:rPr>
              <a:t>Luis Mella Gajardo</a:t>
            </a:r>
          </a:p>
          <a:p>
            <a:pPr algn="ctr">
              <a:lnSpc>
                <a:spcPts val="1701"/>
              </a:lnSpc>
            </a:pPr>
            <a:r>
              <a:rPr lang="es-419" sz="1361" dirty="0">
                <a:solidFill>
                  <a:srgbClr val="274A6A"/>
                </a:solidFill>
                <a:latin typeface="Utendo SemBd" pitchFamily="2" charset="0"/>
              </a:rPr>
              <a:t>Alcalde</a:t>
            </a:r>
            <a:r>
              <a:rPr lang="es-419" sz="2507" dirty="0">
                <a:solidFill>
                  <a:srgbClr val="274A6A"/>
                </a:solidFill>
                <a:latin typeface="Utendo SemBd" pitchFamily="2" charset="0"/>
              </a:rPr>
              <a:t> </a:t>
            </a:r>
          </a:p>
          <a:p>
            <a:pPr algn="ctr">
              <a:lnSpc>
                <a:spcPts val="1701"/>
              </a:lnSpc>
            </a:pPr>
            <a:r>
              <a:rPr lang="es-419" sz="1361" dirty="0">
                <a:solidFill>
                  <a:srgbClr val="274A6A"/>
                </a:solidFill>
                <a:latin typeface="Utendo SemBd" pitchFamily="2" charset="0"/>
              </a:rPr>
              <a:t>I. Municipalidad de Quillota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3B6BDFC-5C68-5CAC-1523-AEACE77F06A6}"/>
              </a:ext>
            </a:extLst>
          </p:cNvPr>
          <p:cNvCxnSpPr>
            <a:cxnSpLocks/>
          </p:cNvCxnSpPr>
          <p:nvPr/>
        </p:nvCxnSpPr>
        <p:spPr>
          <a:xfrm>
            <a:off x="4610990" y="6449698"/>
            <a:ext cx="2657284" cy="0"/>
          </a:xfrm>
          <a:prstGeom prst="line">
            <a:avLst/>
          </a:prstGeom>
          <a:ln w="19050">
            <a:solidFill>
              <a:srgbClr val="274A6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764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</TotalTime>
  <Words>54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Utendo</vt:lpstr>
      <vt:lpstr>Calibri Light</vt:lpstr>
      <vt:lpstr>Utendo Light</vt:lpstr>
      <vt:lpstr>Utendo ExtLt</vt:lpstr>
      <vt:lpstr>Utendo SemBd</vt:lpstr>
      <vt:lpstr>Calibri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TURISMO</dc:creator>
  <cp:lastModifiedBy>TURISMO</cp:lastModifiedBy>
  <cp:revision>2</cp:revision>
  <dcterms:created xsi:type="dcterms:W3CDTF">2025-03-05T14:16:36Z</dcterms:created>
  <dcterms:modified xsi:type="dcterms:W3CDTF">2025-03-05T15:10:33Z</dcterms:modified>
</cp:coreProperties>
</file>