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56" r:id="rId2"/>
  </p:sldIdLst>
  <p:sldSz cx="9144000" cy="6858000" type="letter"/>
  <p:notesSz cx="6858000" cy="9144000"/>
  <p:embeddedFontLst>
    <p:embeddedFont>
      <p:font typeface="Utendo" pitchFamily="2" charset="0"/>
      <p:regular r:id="rId3"/>
      <p:bold r:id="rId4"/>
    </p:embeddedFont>
    <p:embeddedFont>
      <p:font typeface="Utendo ExtLt" pitchFamily="2" charset="0"/>
      <p:regular r:id="rId5"/>
    </p:embeddedFont>
    <p:embeddedFont>
      <p:font typeface="Utendo Light" pitchFamily="2" charset="0"/>
      <p:regular r:id="rId6"/>
    </p:embeddedFont>
    <p:embeddedFont>
      <p:font typeface="Utendo SemBd" pitchFamily="2" charset="0"/>
      <p:bold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4A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27581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68231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4384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26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9236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68615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683935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4050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12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529307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11062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2684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ráfico 26">
            <a:extLst>
              <a:ext uri="{FF2B5EF4-FFF2-40B4-BE49-F238E27FC236}">
                <a16:creationId xmlns:a16="http://schemas.microsoft.com/office/drawing/2014/main" id="{83573BD4-A4EB-CD67-C09E-9DF653C176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3529" t="23476" r="25675" b="24968"/>
          <a:stretch/>
        </p:blipFill>
        <p:spPr>
          <a:xfrm>
            <a:off x="1552575" y="168675"/>
            <a:ext cx="5868140" cy="5658793"/>
          </a:xfrm>
          <a:prstGeom prst="rect">
            <a:avLst/>
          </a:prstGeom>
        </p:spPr>
      </p:pic>
      <p:pic>
        <p:nvPicPr>
          <p:cNvPr id="9" name="Gráfico 8">
            <a:extLst>
              <a:ext uri="{FF2B5EF4-FFF2-40B4-BE49-F238E27FC236}">
                <a16:creationId xmlns:a16="http://schemas.microsoft.com/office/drawing/2014/main" id="{6D9BD515-8FAD-9418-F603-DE4A011266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81575" y="0"/>
            <a:ext cx="4162425" cy="1647825"/>
          </a:xfrm>
          <a:prstGeom prst="rect">
            <a:avLst/>
          </a:prstGeom>
        </p:spPr>
      </p:pic>
      <p:pic>
        <p:nvPicPr>
          <p:cNvPr id="13" name="Gráfico 12">
            <a:extLst>
              <a:ext uri="{FF2B5EF4-FFF2-40B4-BE49-F238E27FC236}">
                <a16:creationId xmlns:a16="http://schemas.microsoft.com/office/drawing/2014/main" id="{BE63EB9D-7D32-3421-F463-91121E8271D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6822" y="438149"/>
            <a:ext cx="2228850" cy="771525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C14ACD04-AD53-BBDC-4501-154874E65BC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-1" y="5922387"/>
            <a:ext cx="3466021" cy="935613"/>
          </a:xfrm>
          <a:prstGeom prst="rect">
            <a:avLst/>
          </a:prstGeom>
        </p:spPr>
      </p:pic>
      <p:pic>
        <p:nvPicPr>
          <p:cNvPr id="17" name="Gráfico 16">
            <a:extLst>
              <a:ext uri="{FF2B5EF4-FFF2-40B4-BE49-F238E27FC236}">
                <a16:creationId xmlns:a16="http://schemas.microsoft.com/office/drawing/2014/main" id="{A4FE42A4-4694-50BD-114E-29DB3CD0463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062787" y="5922387"/>
            <a:ext cx="1552575" cy="428625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350C6AA9-1777-CEF9-051C-69C949318F70}"/>
              </a:ext>
            </a:extLst>
          </p:cNvPr>
          <p:cNvSpPr txBox="1"/>
          <p:nvPr/>
        </p:nvSpPr>
        <p:spPr>
          <a:xfrm>
            <a:off x="1326703" y="2006353"/>
            <a:ext cx="649059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1600" b="1" dirty="0">
                <a:solidFill>
                  <a:schemeClr val="bg2">
                    <a:lumMod val="50000"/>
                  </a:schemeClr>
                </a:solidFill>
                <a:latin typeface="Utendo SemBd" pitchFamily="2" charset="0"/>
              </a:rPr>
              <a:t>Se confiere la siguiente distinción a:</a:t>
            </a:r>
          </a:p>
          <a:p>
            <a:pPr algn="ctr"/>
            <a:r>
              <a:rPr lang="es-419" sz="4800" dirty="0">
                <a:latin typeface="Utendo ExtLt" pitchFamily="2" charset="0"/>
              </a:rPr>
              <a:t>Nombre Apellido X</a:t>
            </a:r>
            <a:r>
              <a:rPr lang="es-419" dirty="0"/>
              <a:t>.</a:t>
            </a:r>
          </a:p>
          <a:p>
            <a:pPr algn="ctr"/>
            <a:endParaRPr lang="es-419" dirty="0">
              <a:latin typeface="Utendo" pitchFamily="2" charset="0"/>
            </a:endParaRPr>
          </a:p>
          <a:p>
            <a:pPr algn="ctr"/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Por su destacada participación en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xox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ox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ox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xoxoxoox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xox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oxxo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x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oox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xox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ox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ox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ox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ox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xox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x ox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x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xox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ox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ox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ox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ox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</a:t>
            </a:r>
            <a:r>
              <a:rPr lang="es-419" sz="1600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600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</a:t>
            </a:r>
            <a:endParaRPr lang="es-419" sz="1600" dirty="0">
              <a:solidFill>
                <a:schemeClr val="bg2">
                  <a:lumMod val="50000"/>
                </a:schemeClr>
              </a:solidFill>
              <a:latin typeface="Utendo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EBE1CEA-F9CE-B2D4-97A5-D9AA65004E1B}"/>
              </a:ext>
            </a:extLst>
          </p:cNvPr>
          <p:cNvSpPr txBox="1"/>
          <p:nvPr/>
        </p:nvSpPr>
        <p:spPr>
          <a:xfrm>
            <a:off x="2768816" y="5688587"/>
            <a:ext cx="3606368" cy="662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es-419" sz="1200" dirty="0">
                <a:solidFill>
                  <a:srgbClr val="274A6A"/>
                </a:solidFill>
                <a:latin typeface="Utendo Light" pitchFamily="2" charset="0"/>
              </a:rPr>
              <a:t>Luis Mella Gajardo</a:t>
            </a:r>
          </a:p>
          <a:p>
            <a:pPr algn="ctr">
              <a:lnSpc>
                <a:spcPts val="1500"/>
              </a:lnSpc>
            </a:pPr>
            <a:r>
              <a:rPr lang="es-419" sz="1200" dirty="0">
                <a:solidFill>
                  <a:srgbClr val="274A6A"/>
                </a:solidFill>
                <a:latin typeface="Utendo SemBd" pitchFamily="2" charset="0"/>
              </a:rPr>
              <a:t>Alcalde</a:t>
            </a:r>
            <a:r>
              <a:rPr lang="es-419" dirty="0">
                <a:solidFill>
                  <a:srgbClr val="274A6A"/>
                </a:solidFill>
                <a:latin typeface="Utendo SemBd" pitchFamily="2" charset="0"/>
              </a:rPr>
              <a:t> </a:t>
            </a:r>
          </a:p>
          <a:p>
            <a:pPr algn="ctr">
              <a:lnSpc>
                <a:spcPts val="1500"/>
              </a:lnSpc>
            </a:pPr>
            <a:r>
              <a:rPr lang="es-419" sz="1200" dirty="0">
                <a:solidFill>
                  <a:srgbClr val="274A6A"/>
                </a:solidFill>
                <a:latin typeface="Utendo SemBd" pitchFamily="2" charset="0"/>
              </a:rPr>
              <a:t>I. Municipalidad de Quillota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3B6BDFC-5C68-5CAC-1523-AEACE77F06A6}"/>
              </a:ext>
            </a:extLst>
          </p:cNvPr>
          <p:cNvCxnSpPr>
            <a:cxnSpLocks/>
          </p:cNvCxnSpPr>
          <p:nvPr/>
        </p:nvCxnSpPr>
        <p:spPr>
          <a:xfrm>
            <a:off x="3400148" y="5688587"/>
            <a:ext cx="2343705" cy="0"/>
          </a:xfrm>
          <a:prstGeom prst="line">
            <a:avLst/>
          </a:prstGeom>
          <a:ln w="19050">
            <a:solidFill>
              <a:srgbClr val="274A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7648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46</TotalTime>
  <Words>54</Words>
  <Application>Microsoft Office PowerPoint</Application>
  <PresentationFormat>Carta (216 x 279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Utendo</vt:lpstr>
      <vt:lpstr>Calibri Light</vt:lpstr>
      <vt:lpstr>Utendo Light</vt:lpstr>
      <vt:lpstr>Utendo ExtLt</vt:lpstr>
      <vt:lpstr>Utendo SemBd</vt:lpstr>
      <vt:lpstr>Calibri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TURISMO</dc:creator>
  <cp:lastModifiedBy>TURISMO</cp:lastModifiedBy>
  <cp:revision>1</cp:revision>
  <dcterms:created xsi:type="dcterms:W3CDTF">2025-03-05T14:16:36Z</dcterms:created>
  <dcterms:modified xsi:type="dcterms:W3CDTF">2025-03-05T15:03:08Z</dcterms:modified>
</cp:coreProperties>
</file>